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1CEF-BA4E-4EB1-BC61-193673D397E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29C4-0E42-458B-8E6E-71B458EA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6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1CEF-BA4E-4EB1-BC61-193673D397E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29C4-0E42-458B-8E6E-71B458EA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8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1CEF-BA4E-4EB1-BC61-193673D397E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29C4-0E42-458B-8E6E-71B458EA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1CEF-BA4E-4EB1-BC61-193673D397E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29C4-0E42-458B-8E6E-71B458EA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8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1CEF-BA4E-4EB1-BC61-193673D397E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29C4-0E42-458B-8E6E-71B458EA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1CEF-BA4E-4EB1-BC61-193673D397E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29C4-0E42-458B-8E6E-71B458EA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1CEF-BA4E-4EB1-BC61-193673D397E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29C4-0E42-458B-8E6E-71B458EA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2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1CEF-BA4E-4EB1-BC61-193673D397E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29C4-0E42-458B-8E6E-71B458EA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5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1CEF-BA4E-4EB1-BC61-193673D397E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29C4-0E42-458B-8E6E-71B458EA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4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1CEF-BA4E-4EB1-BC61-193673D397E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29C4-0E42-458B-8E6E-71B458EA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8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91CEF-BA4E-4EB1-BC61-193673D397E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29C4-0E42-458B-8E6E-71B458EA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7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91CEF-BA4E-4EB1-BC61-193673D397E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329C4-0E42-458B-8E6E-71B458EA1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6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jams.scholastic.com/studyjams/jams/science/energy-light-sound/hea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</a:t>
            </a:r>
          </a:p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December 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14, 2018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522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hlinkClick r:id="rId2"/>
              </a:rPr>
              <a:t>Space Jams--Heat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6219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 always moves from higher temperature to a lower temperature.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 and thermal energy are the same.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energy is the energy produced by all the transformation that is not useful.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655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Heat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</dc:title>
  <dc:creator>Brigitta Post</dc:creator>
  <cp:lastModifiedBy>Brigitta Post</cp:lastModifiedBy>
  <cp:revision>6</cp:revision>
  <dcterms:created xsi:type="dcterms:W3CDTF">2017-01-02T16:01:18Z</dcterms:created>
  <dcterms:modified xsi:type="dcterms:W3CDTF">2018-12-14T16:01:04Z</dcterms:modified>
</cp:coreProperties>
</file>